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4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1D75-0E44-4DBC-948E-555BC5042689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02E8-28EE-402D-B876-BCF0EED24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7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C0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DC16-12E2-43D6-98C6-992B9297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81" y="3212976"/>
            <a:ext cx="7858875" cy="2721688"/>
          </a:xfrm>
        </p:spPr>
        <p:txBody>
          <a:bodyPr/>
          <a:lstStyle/>
          <a:p>
            <a:pPr algn="ctr"/>
            <a:r>
              <a:rPr lang="ru-RU" dirty="0"/>
              <a:t>Гиперактивный ребенок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F8DA872-395A-4222-B7E6-290520A0B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4047" y="5052545"/>
            <a:ext cx="3672409" cy="882119"/>
          </a:xfrm>
        </p:spPr>
        <p:txBody>
          <a:bodyPr/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err="1" smtClean="0"/>
              <a:t>Жиленко</a:t>
            </a:r>
            <a:r>
              <a:rPr lang="ru-RU" dirty="0" smtClean="0"/>
              <a:t> </a:t>
            </a:r>
            <a:r>
              <a:rPr lang="ru-RU" dirty="0"/>
              <a:t>А. 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BFF96-82EF-4387-91AE-551BE545606A}"/>
              </a:ext>
            </a:extLst>
          </p:cNvPr>
          <p:cNvSpPr txBox="1"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все больше и больше родителей сталкиваются с термином "гиперактивность". Им приходится слышать это слово от воспитателей в детском саду, детских неврологов, учителей, психологов и даже случайных прохожих, наблюдающих за поведением ребенка. Очень часто подобный "ярлык" вешается без разбора на любого, просто активного, ребенка.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55" y="2199640"/>
            <a:ext cx="3976489" cy="39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C4318-E259-4CB4-8C62-3FE859C0F283}"/>
              </a:ext>
            </a:extLst>
          </p:cNvPr>
          <p:cNvSpPr txBox="1"/>
          <p:nvPr/>
        </p:nvSpPr>
        <p:spPr>
          <a:xfrm>
            <a:off x="395536" y="548680"/>
            <a:ext cx="86409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детям свойственно динамичное поведение. Они с азартом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интересом исследуют новый мир, и в этом нет ничего противоестественного. Однако, некоторым детям свойственны признаки поведения, которые характеризуют их как гиперактивных. Гиперактивность обычно включает в себя склонность быстро отвлекаться, находиться в постоянном беспокойном состоянии,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неспособности долго концентрировать свое внимание.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95449"/>
            <a:ext cx="4250022" cy="38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6FB6A-3812-48B6-B54D-0CCCE46F0355}"/>
              </a:ext>
            </a:extLst>
          </p:cNvPr>
          <p:cNvSpPr txBox="1"/>
          <p:nvPr/>
        </p:nvSpPr>
        <p:spPr>
          <a:xfrm>
            <a:off x="107504" y="260648"/>
            <a:ext cx="87849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Гиперактивный ребенок сталкивается с тремя типами трудностей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Его энергия становится причиной раздражения не только взрослых, но и детей. Он может получить репутацию человека, от которого одни неприятности.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Ему трудно спокойно усидеть на стуле и выполнить требования, которые предъявляются. Это приводит к тому, что в момент объяснения нового материала ребенок отвлекается на что-то постороннее (шум, звуки, крики и т.д.).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таких детей существует трудность визуального восприятия. Часто ребенок видит информацию в перевернутом или искаженном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260453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78142-730E-461E-8FF0-7A231FCF4033}"/>
              </a:ext>
            </a:extLst>
          </p:cNvPr>
          <p:cNvSpPr txBox="1"/>
          <p:nvPr/>
        </p:nvSpPr>
        <p:spPr>
          <a:xfrm>
            <a:off x="179512" y="260648"/>
            <a:ext cx="878497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можем помочь гиперактивному ребенку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1.По- возможности сдерживать свои бурные эмоции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2.Эмоционально поддерживать детей во всех попытках конструктивного, позитивного поведения.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3.Избегать категоричных слов и выражений, жестких оценок, упреков, угроз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4.Старайться реже говорить «нет», «нельзя», «прекрати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5.Следить за своей речью,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спокойным голосом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6.Избегать, по- возможности, скоплений людей. Оберегать ребёнка от утомления, поскольку оно приводит к снижению самоконтроля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нарастанию гиперактивности.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7.Играть с ребенком в подвижные игры, можно заинтересовать спортом. Поощрять ребёнка за все виды деятельности.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1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8B017-0D2C-45C6-A931-17AFF4D2D9A5}"/>
              </a:ext>
            </a:extLst>
          </p:cNvPr>
          <p:cNvSpPr txBox="1"/>
          <p:nvPr/>
        </p:nvSpPr>
        <p:spPr>
          <a:xfrm>
            <a:off x="323528" y="620688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ребенку жизненно важно знать и чувствовать, что мама и папа любят его таким, какой он есть, независимо от его поведения и поступков. Любят, просто потому, что Он есть в их жизни. Почаще говорите об этом своим детям! Не опускайте руки!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C73F5-647D-44E3-AABA-C6396DEFA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36869"/>
            <a:ext cx="3986386" cy="39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73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373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Georgia</vt:lpstr>
      <vt:lpstr>Times New Roman</vt:lpstr>
      <vt:lpstr>Воздушный поток</vt:lpstr>
      <vt:lpstr>Гиперактивный ребенок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31</cp:revision>
  <dcterms:created xsi:type="dcterms:W3CDTF">2012-04-02T11:22:09Z</dcterms:created>
  <dcterms:modified xsi:type="dcterms:W3CDTF">2025-01-19T12:01:09Z</dcterms:modified>
</cp:coreProperties>
</file>