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D419A825-49E8-4756-98BD-420B445436D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876AF30-25A6-4B33-B9AC-A1028A1D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0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5-49E8-4756-98BD-420B445436D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AF30-25A6-4B33-B9AC-A1028A1D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5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5-49E8-4756-98BD-420B445436D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AF30-25A6-4B33-B9AC-A1028A1D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7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5-49E8-4756-98BD-420B445436D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AF30-25A6-4B33-B9AC-A1028A1D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1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5-49E8-4756-98BD-420B445436D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AF30-25A6-4B33-B9AC-A1028A1D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6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5-49E8-4756-98BD-420B445436D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AF30-25A6-4B33-B9AC-A1028A1D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9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5-49E8-4756-98BD-420B445436D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AF30-25A6-4B33-B9AC-A1028A1D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8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5-49E8-4756-98BD-420B445436D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AF30-25A6-4B33-B9AC-A1028A1D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5-49E8-4756-98BD-420B445436D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AF30-25A6-4B33-B9AC-A1028A1D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0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5-49E8-4756-98BD-420B445436D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876AF30-25A6-4B33-B9AC-A1028A1D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0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D419A825-49E8-4756-98BD-420B445436D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876AF30-25A6-4B33-B9AC-A1028A1D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1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D419A825-49E8-4756-98BD-420B445436D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8876AF30-25A6-4B33-B9AC-A1028A1D7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9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F5CA150-F3C9-4FB0-9088-66323BA2F9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0363"/>
            <a:ext cx="4464050" cy="90805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обидчивому ребенку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B4E0C1-CC3B-4251-8E78-C017E104D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17032"/>
            <a:ext cx="2334766" cy="32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0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2E35CA-79B4-4AF0-8B62-268ACFC5BC2C}"/>
              </a:ext>
            </a:extLst>
          </p:cNvPr>
          <p:cNvSpPr/>
          <p:nvPr/>
        </p:nvSpPr>
        <p:spPr>
          <a:xfrm>
            <a:off x="467544" y="33265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всегда очень эмоционален, он реагирует на все вокруг. Одной из реакций является обида, когда ребенок считает, что к нему несправедливы. Все дети разные, и обида бывает разная. Но обижаясь, ребенок всегда испытывает болезненное переживание, связанное с его игнорированием или отвержением партнерами по общению.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631761-6C55-4076-BB10-13A822BE9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88877"/>
            <a:ext cx="7200800" cy="42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4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3D7D18-F1F4-47C1-9334-99A0CBDF98FA}"/>
              </a:ext>
            </a:extLst>
          </p:cNvPr>
          <p:cNvSpPr/>
          <p:nvPr/>
        </p:nvSpPr>
        <p:spPr>
          <a:xfrm>
            <a:off x="107504" y="116633"/>
            <a:ext cx="87849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обиды могут стать следующие ситуации: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игнорирование или недостаточное внимание со стороны партнеров (например, ребенка не приглашают играть, не дают желанной роли);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отказ в чем-то нужном и желанном (не дают обещанной игрушки, отказывают в угощении или подарке);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неуважительное отношение со стороны других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обзывательство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дразнилки);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успех и превосходство других, отсутствие похвалы.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DB0776-B61D-4C94-86A9-E3AEE77A5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3333750" cy="3333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58F239-4709-4E19-9831-F9FD3DF53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96952"/>
            <a:ext cx="19812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2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646281-BA12-428A-A620-35E0BC2FDED3}"/>
              </a:ext>
            </a:extLst>
          </p:cNvPr>
          <p:cNvSpPr/>
          <p:nvPr/>
        </p:nvSpPr>
        <p:spPr>
          <a:xfrm>
            <a:off x="107504" y="0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ребенку?</a:t>
            </a:r>
          </a:p>
          <a:p>
            <a:pPr algn="ctr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Обеспечьте отсутствие оценок и сравнения детей (кто лучше, а кто хуже).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0D5476-F464-4351-9A9E-8633C9F82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844824"/>
            <a:ext cx="55245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8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01157C-1A10-49F7-8055-58FB175E8F98}"/>
              </a:ext>
            </a:extLst>
          </p:cNvPr>
          <p:cNvSpPr/>
          <p:nvPr/>
        </p:nvSpPr>
        <p:spPr>
          <a:xfrm>
            <a:off x="4211960" y="836712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Привлекайте внимание ребенка к другому человеку и его различным проявлениям: внешности, настроениям, движениям, действиям и поступкам. Он должен понять, что другие дети существуют вовсе не для того, чтобы уважать или не уважать его. </a:t>
            </a:r>
          </a:p>
          <a:p>
            <a:pPr marL="342900" indent="-342900">
              <a:buAutoNum type="arabicPeriod" startAt="2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учите ребенка выражать собственные эмоции и чувства. Это крайне важно для формирования адекватной самооценки. Когда ребенок научится понимать и определять, что именно его беспокоит, ему станет гораздо легче проявлять себя.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75A67C-38C2-4B03-BC91-9E9FEE878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3337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059825-40A9-4F1A-844D-30971B336256}"/>
              </a:ext>
            </a:extLst>
          </p:cNvPr>
          <p:cNvSpPr/>
          <p:nvPr/>
        </p:nvSpPr>
        <p:spPr>
          <a:xfrm>
            <a:off x="179512" y="260648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Открывайте ребенку новые интересы, переключая его внимание на творчество, созидание и полноценное общение. Такие традиционные занятия как рисование, лепка, конструирование открывают богатые возможности для этого. Малыш должен испытать удовольствие от самого процесса рисования или игры – не потому, что он делает это лучше всех, и его за это похвалят, а потому что это интересно, особенно если все делать вместе с другими. Интерес к сказкам, песенкам, рассматриванию картинок тоже отвлечет ребенка от мыслей о себе и об отношении к нему окружающих. Другие дети должны стать для него не источником обиды, а партнерами по общему делу.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482C64-64E5-4F1D-9546-8566331D7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4" y="3396883"/>
            <a:ext cx="5220072" cy="33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3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036D36-7F43-414A-B5E9-D99B651D0271}"/>
              </a:ext>
            </a:extLst>
          </p:cNvPr>
          <p:cNvSpPr/>
          <p:nvPr/>
        </p:nvSpPr>
        <p:spPr>
          <a:xfrm>
            <a:off x="755576" y="332656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помнить, что дошкольный возраст (до 6-7 лет) – этап чрезвычайно интенсивного формирования личности, самосознания и отношения к окружающим. В этот период еще возможно снять фиксацию на себе и преодолеть различные трудности в отношениях с другими, в том числе и обидчивость.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31B1B7-C027-44B3-ABAD-855E6E7F9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24944"/>
            <a:ext cx="3333750" cy="33337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CE7830-06AB-456B-B69F-A268FEAB0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3108878" cy="44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92307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384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 Light</vt:lpstr>
      <vt:lpstr>Times New Roman</vt:lpstr>
      <vt:lpstr>Метрополия</vt:lpstr>
      <vt:lpstr>Как помочь обидчивому ребенку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Меркурий</dc:title>
  <dc:creator>Acer</dc:creator>
  <cp:lastModifiedBy>User</cp:lastModifiedBy>
  <cp:revision>30</cp:revision>
  <dcterms:created xsi:type="dcterms:W3CDTF">2013-04-04T05:57:41Z</dcterms:created>
  <dcterms:modified xsi:type="dcterms:W3CDTF">2020-04-29T17:29:24Z</dcterms:modified>
</cp:coreProperties>
</file>